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/>
    <p:restoredTop sz="94675"/>
  </p:normalViewPr>
  <p:slideViewPr>
    <p:cSldViewPr snapToGrid="0">
      <p:cViewPr varScale="1">
        <p:scale>
          <a:sx n="119" d="100"/>
          <a:sy n="119" d="100"/>
        </p:scale>
        <p:origin x="92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1978D-04E1-2C94-C681-B51BCB39C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F53262-CCBD-7F30-A21B-4ED2CE9B1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2AD40-347A-192F-8D2A-5972EB86D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2D541-D3EE-14C5-9E0F-6A2240AF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D6FE2-D39D-13DD-B875-BA0E067B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9376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F6811-C01E-1F5D-BA0A-AFD56904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94529-233F-074A-3B0B-00C2B93D3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DED76-6473-0B57-F999-11E432E73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0A5A1-C4A9-2F4F-52DD-D8256402F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CAB28-C876-531C-3D03-7F334FD5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74063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74FFF-B07E-6B08-44B6-71633C86A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655EE-E073-B3E2-C480-7C09B712D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8C3A89-01E2-695C-9F58-387CF0F2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E4BA1-F241-C9D6-3340-0DD7D1D3D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C13EB-FF75-D980-B422-67E360BEE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516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9AFC-2008-7BE9-63E0-D24A5CA7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D83E2-1FFE-F72D-126D-3495D7540B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9936-46EA-38FE-C95F-1D36126E5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C8FFB-689C-3E04-1F49-56C62C41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E9E0E-C65B-1F47-407C-481573569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F61A9-C766-20F4-2CD0-3EC429742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0312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A0AF-B6C0-2663-9704-B04D62F53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A39B6-43EB-1C63-DC00-5074718A9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92E5D-48B5-24EA-650A-F4E09169E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CED4F9-C78B-F3E7-D08C-EF078D380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86830C-F46E-746D-1984-6C509833B9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DC670D-903B-D307-1284-59846BEF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9BFE1A-A1AE-FDB9-0CD2-919E48EF8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B928C-17D1-B464-E469-837AF5072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2138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14E17-D486-B92E-3453-390C2EB0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BA449B-214F-A7D8-365F-B7A1E393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76E0A-2AD6-CDDD-FDC1-05425936A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B7B43-3FB7-5D68-391A-71F7DA72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7595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D6058C-28AC-9CBC-8563-0E5D82903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4123D7-1533-B4C2-1204-86FC4B70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E00C4-A128-7374-0871-97D147824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655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EE5B-9ECB-E395-FB86-5BDF0A850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57B64-9193-7BF7-0EE5-7E6E3F104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0AAEA-A0E6-25C8-C9F8-A398828EA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CAE83-E3C8-478A-D7CC-4168E891B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1BDFC-1E45-8948-ED8B-EE09EC94F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A8CE0-A6B2-AA9B-BFFA-CA6DEFC81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8785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EA357-4489-F7E2-5DEF-A84714276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9C8F7C-7053-58E7-962A-DF91B1287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EB5D8-0604-1F37-E628-BC3A40AFD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AB5D8-8F5D-C69C-3A8E-EDAEDBA0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2A834C-0EFE-E0DD-D70F-6663409CB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10A53-0165-3100-9FC5-9D22ABEE3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1760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A021B-86DA-D2E9-8A7E-1B719594F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1EDB0C-E9FF-2511-A50C-A7A6E1E15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E671A-65C5-248A-E16A-FAB0D028F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EBF7E-06AD-DB10-5B6D-E1EE8454A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79D7B-1E48-BE4B-858C-7A7E39F2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70275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D6BD21-F8A9-9B5C-4FCB-424DF61EE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62E63-BC29-3B47-471C-F20955E93F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B9EE0-E8F1-9B37-10FF-19E1548D1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90916-6DD4-8DAD-5D86-79D8F20DC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89B53-5971-EE1C-1124-0E69FB1F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8989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8C70BD-61E3-C263-42AE-B500EF87C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18452-98DE-7F4F-1949-00282EC4C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008EB-81BC-830F-60AF-CFA2756455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9D2EE3-E7EC-CC41-8B86-797A052A913E}" type="datetimeFigureOut">
              <a:rPr lang="en-GR" smtClean="0"/>
              <a:t>12/10/26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05BEA-2026-DF68-8199-1C12C7830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C532C-551A-1D29-9EC8-337461715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EDA267-D025-6743-A1FE-7B5E59C886B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52629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8546A7-36CD-875D-2CE0-BCB20700D5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80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EA5F4-ADA9-C7F8-6668-2B84310E3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318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macuser </dc:creator>
  <cp:lastModifiedBy>macuser </cp:lastModifiedBy>
  <cp:revision>14</cp:revision>
  <dcterms:created xsi:type="dcterms:W3CDTF">2026-03-04T11:02:01Z</dcterms:created>
  <dcterms:modified xsi:type="dcterms:W3CDTF">2026-10-12T04:00:22Z</dcterms:modified>
</cp:coreProperties>
</file>