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5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69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9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4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30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9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8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6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46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2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01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0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66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AA48E8-A1A2-4139-A4D1-1301EB24A049}" type="datetimeFigureOut">
              <a:rPr lang="el-GR" smtClean="0"/>
              <a:t>14/9/2022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BE9880-51EE-40B4-8209-CA84E56AA2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05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ΕΠΙΛΗΠΤΙΚΕΣ ΚΡΙΣΕΙΣ ΣΕ ΕΔΑΦΟΣ ΑΤΡΟΦΙΑΣ ΙΠΠΟΚΑΜΠΟΥ-ΕΣΩ ΚΡΟΤΑΦΙΚΟΥ ΛΟΒΟΥ ΔΕΞΙΑ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Ντασόπουλος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Κωνσταντίνος, Ειδικευόμενος Νευρολογικής κλινικής ΝΕΕΣ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Αναστασοπούλου Αλεξάνδρα, Διευθύντρια ΕΣΥ Νευρολογικής κλινικής ΝΕΕΣ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Ασπιώτης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Αχιλλεύς, Διευθυντής ΕΣΥ Νευρολογικής κλινικής ΝΕΕΣ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Ντούτσουλη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Κατερίνα, Ειδικευόμενη Νευρολογικής κλινικής ΝΕΕΣ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Ζάγκλη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Ηώ, Ειδικευόμενη Νευρολογικής κλινικής ΝΕΕΣ</a:t>
            </a:r>
          </a:p>
          <a:p>
            <a:pPr marL="0" indent="0" algn="r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ΑΑ12</a:t>
            </a:r>
          </a:p>
        </p:txBody>
      </p:sp>
    </p:spTree>
    <p:extLst>
      <p:ext uri="{BB962C8B-B14F-4D97-AF65-F5344CB8AC3E}">
        <p14:creationId xmlns:p14="http://schemas.microsoft.com/office/powerpoint/2010/main" val="181559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ΠΕΡΙΛΗΨΗ ΠΕΡΙΣΤΑΤΙΚΟΥ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Ασθενής 44 ετών, από διμήνου παρουσιάζει αρχικά αγχώδεις εκδηλώσεις, αλλαγή συμπεριφοράς με ευερεθιστότητα και καταθλιπτική συνδρομή.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Επεισόδιο με εμπύρετο και ρίγος και εισαγωγή σε παθολογική κλινική για διερεύνηση αυτού.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λεμφοκύτταρα, λεύκωμα ΕΝΥ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mg/dl, PCR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αρνητικό αποτέλεσμα.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 νοσηλεία στην παθολογική κλινική 2 γενικευμένες επιληπτικές κρίσεις που οδήγησαν σε διασωλήνωση του ασθενούς.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του ασθενούς στη Ν/Λ κλινική μας.</a:t>
            </a:r>
          </a:p>
        </p:txBody>
      </p:sp>
    </p:spTree>
    <p:extLst>
      <p:ext uri="{BB962C8B-B14F-4D97-AF65-F5344CB8AC3E}">
        <p14:creationId xmlns:p14="http://schemas.microsoft.com/office/powerpoint/2010/main" val="157274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7572" y="-332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τη διερεύνηση του ασθενούς προέκυψαν τα εξής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40526" y="796834"/>
            <a:ext cx="10985863" cy="5928769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εγκεφάλου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τομή από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flair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ακολουθία)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οίδημα στον ιππόκαμπο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αμφοτερόπλευρα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ιδίως δεξιά.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εγκεφάλου (2 εβδομάδες αργότερα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τομή από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flair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ακολουθία)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βελτίωση του οιδήματος. Παραμένει η παθολογική απεικόνιση του έσω κροταφικού λοβού δεξιά, με υποχώρηση του οιδήματος.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91" y="1314677"/>
            <a:ext cx="1615440" cy="161544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0" y="4059755"/>
            <a:ext cx="1583871" cy="18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0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Παρακλινικός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έλεγχος με αντισώματα για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παρανεοπλασματικές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αυτοάνοσες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εγκεφαλίτιδες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αρνητικός έλεγχος για σύφιλη,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ιολογικός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έλεγχος, δείκτες κακοήθειας,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θυρεοειδική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λειτουργία, ρευματολογικός έλεγχος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αποτελέσματα αρνητικά.</a:t>
            </a:r>
          </a:p>
          <a:p>
            <a:pPr algn="just"/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ΗΕΓράφημα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καταγραφή στο δεξιό ημισφαίριο δ. και θ. ρυθμού.</a:t>
            </a:r>
          </a:p>
        </p:txBody>
      </p:sp>
    </p:spTree>
    <p:extLst>
      <p:ext uri="{BB962C8B-B14F-4D97-AF65-F5344CB8AC3E}">
        <p14:creationId xmlns:p14="http://schemas.microsoft.com/office/powerpoint/2010/main" val="325907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Διαφορική διάγνωση περιστατικού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λιμβική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εγκεφαλίτιδα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Λοίμωξη ΚΝΣ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Μεταβολική εγκεφαλοπάθεια</a:t>
            </a:r>
          </a:p>
          <a:p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Τοξίκωση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φάρμακα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Αγγειακή εγκεφαλική νόσος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Γνωστή επιληπτική διαταραχή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Νόσος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Creutzfeldt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Ρευματολογικές διαταραχές (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ΣΕΛ,σαρκοείδωση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 ιστορικό του ασθενούς και την 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παρακλινική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διερεύνηση που έγινε αποκλείονται όλα τα παραπάνω αίτια πλην της 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αυτοάνοσης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λιμβικής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εγκεφαλίτιδας.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1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30778" y="365126"/>
            <a:ext cx="10323022" cy="931660"/>
          </a:xfrm>
        </p:spPr>
        <p:txBody>
          <a:bodyPr>
            <a:normAutofit/>
          </a:bodyPr>
          <a:lstStyle/>
          <a:p>
            <a:pPr algn="ctr"/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Διαγνωστικά κριτήρια για βέβαιη διάγνωση </a:t>
            </a:r>
            <a:r>
              <a:rPr lang="el-G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αυτοάνοσης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λιμβικής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εγκεφαλίτιδας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4771" y="1554480"/>
            <a:ext cx="10589029" cy="4622483"/>
          </a:xfrm>
        </p:spPr>
        <p:txBody>
          <a:bodyPr>
            <a:normAutofit fontScale="92500" lnSpcReduction="2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διάγνωση μπορεί να τεθεί όταν 4 από τα ακόλουθα κριτήρια μπορούν να εκπληρωθούν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Υποξεία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έναρξη (εξέλιξη σε λιγότερο από 3 μήνες) με γνωστικά ελλείμματα μνήμης, κρίσεις Ε ή ψυχιατρικά συμπτώματα που υποδεικνύουν συμμετοχή του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λιμβικού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συστήματος.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Αυξημένη ένταση σήματος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αμφοτερόπλευρα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flair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ακολουθία σε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εγκεφάλου εντοπιζόμενη στον έσω κροταφικό λοβό.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Τουλάχιστον ένα από τα ακόλουθα </a:t>
            </a:r>
          </a:p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Πάνω από 5 λευκοκύτταρα σε ΟΝΠ</a:t>
            </a:r>
          </a:p>
          <a:p>
            <a:pPr marL="0" indent="0">
              <a:buNone/>
            </a:pP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ΗΕΓράφημα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επιληπτόμορφη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βραδυαρρυθμική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δραστηριότητα που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περιλαμβάνει τους κροταφικούς λοβούς.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Αιτιολογημένος αποκλεισμός εναλλακτικών αιτιών.</a:t>
            </a: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κάποιο από τα πρώτα 3 κριτήρια δεν πληρείται, τότε η βέβαιη διάγνωση της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αυτοάνοσης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εγκεφαλίτιδας μπορεί να γίνει με την ανίχνευση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αυτοαντισωμάτων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3331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39090" y="365126"/>
            <a:ext cx="10314709" cy="16689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631767" y="689956"/>
            <a:ext cx="10722033" cy="5487007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ασθενής δεδομένου ότι πληρούσε τα κριτήρια για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λιμβική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εγκεφαλίτιδα, τέθηκε σε αγωγή με κορτιζόνη και παρουσίασε κλινική και ακτινολογική βελτίωση.</a:t>
            </a:r>
          </a:p>
          <a:p>
            <a:pPr algn="just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Χορηγήθηκε συστηματικά αγωγή με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Trileptal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ο ασθενής δεν παρουσίασε νέα επιληπτική κρίση.</a:t>
            </a:r>
          </a:p>
          <a:p>
            <a:pPr algn="just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ΣΥΜΠΕΡΑΣΜΑΤΑ</a:t>
            </a:r>
          </a:p>
          <a:p>
            <a:pPr marL="0" indent="0" algn="ctr">
              <a:buNone/>
            </a:pP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ασθενή με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υποξείας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έναρξης ελλείματος μνήμης, επιληπτικές κρίσεις ή ψυχιατρικά συμπτώματα θα πρέπει να εξετάζεται το ενδεχόμενο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αυτοάνοσης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εγκεφαλίτιδας.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να τεθεί η διάγνωση της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αυτοάνοσης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εγκεφαλίτιδας δεν είναι αναγκαία η ανίχνευση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αυτοαντισωμάτων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αναδρομική μελέτη με 194 ασθενείς  αντισώματα ανιχνεύθηκαν στο 93% των ασθενών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περίπτωση που τίθεται η συγκεκριμένη διάγνωση, είναι απαραίτητη η χορήγηση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ανοσοκατασταλτικής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αγωγής που βοηθάει στην κλινική βελτίωση του ασθενούς.</a:t>
            </a:r>
          </a:p>
        </p:txBody>
      </p:sp>
    </p:spTree>
    <p:extLst>
      <p:ext uri="{BB962C8B-B14F-4D97-AF65-F5344CB8AC3E}">
        <p14:creationId xmlns:p14="http://schemas.microsoft.com/office/powerpoint/2010/main" val="271120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Titulaer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MJ,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A clinical approach to diagnosis of autoimmune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encephality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lancet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1479-4422 (IS) 00401-1.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Adrian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Budhram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MD, Andrew Leung MD, Michael W, Nicolle MD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Dphill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Jorge G.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MD MSPH Diagnosing autoimmune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Pimbic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encephalitis CMAJ 2019 May 13;191:E529-34. doi:10.1503/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cmaj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181548.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clinical approach to diagnosis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antoimmune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encephapiti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Lancet Neurol. 2016 April; 15(a): 391-04.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10.1016/51474-4422(IS)00401-9.</a:t>
            </a:r>
          </a:p>
          <a:p>
            <a:pPr marL="457200" indent="-457200">
              <a:buFont typeface="+mj-lt"/>
              <a:buAutoNum type="arabicPeriod"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33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TM02900743[[fn=Οργανικό]]</Template>
  <TotalTime>167</TotalTime>
  <Words>613</Words>
  <Application>Microsoft Office PowerPoint</Application>
  <PresentationFormat>Ευρεία οθόνη</PresentationFormat>
  <Paragraphs>59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Garamond</vt:lpstr>
      <vt:lpstr>Times New Roman</vt:lpstr>
      <vt:lpstr>Wingdings</vt:lpstr>
      <vt:lpstr>Οργανικό</vt:lpstr>
      <vt:lpstr>ΕΠΙΛΗΠΤΙΚΕΣ ΚΡΙΣΕΙΣ ΣΕ ΕΔΑΦΟΣ ΑΤΡΟΦΙΑΣ ΙΠΠΟΚΑΜΠΟΥ-ΕΣΩ ΚΡΟΤΑΦΙΚΟΥ ΛΟΒΟΥ ΔΕΞΙΑ</vt:lpstr>
      <vt:lpstr>ΠΕΡΙΛΗΨΗ ΠΕΡΙΣΤΑΤΙΚΟΥ</vt:lpstr>
      <vt:lpstr>Από τη διερεύνηση του ασθενούς προέκυψαν τα εξής:</vt:lpstr>
      <vt:lpstr>Παρουσίαση του PowerPoint</vt:lpstr>
      <vt:lpstr>Διαφορική διάγνωση περιστατικού</vt:lpstr>
      <vt:lpstr>Διαγνωστικά κριτήρια για βέβαιη διάγνωση αυτοάνοσης λιμβικής εγκεφαλίτιδας</vt:lpstr>
      <vt:lpstr>Παρουσίαση του PowerPoint</vt:lpstr>
      <vt:lpstr>ΒΙΒΛΙΟΓΡΑΦΙΑ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ΚΩΝΣΤΑΝΤΙΝΟΣ ΝΤΑΣΟΠΟΥΛΟΣ</cp:lastModifiedBy>
  <cp:revision>33</cp:revision>
  <dcterms:created xsi:type="dcterms:W3CDTF">2022-09-13T08:27:23Z</dcterms:created>
  <dcterms:modified xsi:type="dcterms:W3CDTF">2022-09-14T12:31:30Z</dcterms:modified>
</cp:coreProperties>
</file>